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9/7/2024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73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9/7/2024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519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9/7/2024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012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9/7/2024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383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9/7/2024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122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9/7/2024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484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9/7/2024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336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9/7/2024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490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9/7/2024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700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9/7/2024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584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9/7/2024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236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56000"/>
                    </a14:imgEffect>
                    <a14:imgEffect>
                      <a14:brightnessContrast bright="-21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bg1"/>
                </a:solidFill>
              </a:defRPr>
            </a:lvl1pPr>
          </a:lstStyle>
          <a:p>
            <a:fld id="{7DA38F49-B3E2-4BF0-BEC7-C30D34ABBB8D}" type="datetime1">
              <a:rPr lang="en-US" smtClean="0"/>
              <a:pPr/>
              <a:t>9/7/2024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725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0EC39-6C4B-1A4D-C52D-CA44FFF93E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6928" y="1380743"/>
            <a:ext cx="8403336" cy="295182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Decision Trees vs Neural Networks for Classification of Emotions from Text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08C903-0622-0196-3100-399ABF5C30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4325112" cy="1287887"/>
          </a:xfrm>
        </p:spPr>
        <p:txBody>
          <a:bodyPr anchor="t" anchorCtr="0">
            <a:norm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</a:rPr>
              <a:t>A DATA MINING AND MACHINE LEARNING PROJECT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212E4DC-D418-28F6-98AB-3384B30A7023}"/>
              </a:ext>
            </a:extLst>
          </p:cNvPr>
          <p:cNvSpPr/>
          <p:nvPr/>
        </p:nvSpPr>
        <p:spPr>
          <a:xfrm>
            <a:off x="758952" y="4291420"/>
            <a:ext cx="4325112" cy="4571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133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431B6-02D2-ED3A-1DCB-967757FEE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875C9-ED2C-08C9-B7A6-9DBA1B177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689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7632E-3DC6-5832-B369-5D3EC71C5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B0984-EF6D-1312-0DD4-362D918747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561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FD941-0858-FEC4-EC35-B6F45A6AF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236F7-AFEB-761B-3CBE-8760FB4862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737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D1214-3D89-5013-08C9-0583E3A89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85BEF-2C81-4B76-D382-A0B770F774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97268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AnalogousFromRegularSeedRightStep">
      <a:dk1>
        <a:srgbClr val="000000"/>
      </a:dk1>
      <a:lt1>
        <a:srgbClr val="FFFFFF"/>
      </a:lt1>
      <a:dk2>
        <a:srgbClr val="251A2F"/>
      </a:dk2>
      <a:lt2>
        <a:srgbClr val="F3F2F0"/>
      </a:lt2>
      <a:accent1>
        <a:srgbClr val="2966E7"/>
      </a:accent1>
      <a:accent2>
        <a:srgbClr val="3D2DD9"/>
      </a:accent2>
      <a:accent3>
        <a:srgbClr val="8A29E7"/>
      </a:accent3>
      <a:accent4>
        <a:srgbClr val="C717D5"/>
      </a:accent4>
      <a:accent5>
        <a:srgbClr val="E729A5"/>
      </a:accent5>
      <a:accent6>
        <a:srgbClr val="D51744"/>
      </a:accent6>
      <a:hlink>
        <a:srgbClr val="A98438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22</Words>
  <Application>Microsoft Office PowerPoint</Application>
  <PresentationFormat>Widescreen</PresentationFormat>
  <Paragraphs>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Grandview Display</vt:lpstr>
      <vt:lpstr>DashVTI</vt:lpstr>
      <vt:lpstr>Decision Trees vs Neural Networks for Classification of Emotions from Text</vt:lpstr>
      <vt:lpstr>Introduction</vt:lpstr>
      <vt:lpstr>Data</vt:lpstr>
      <vt:lpstr>Models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Ettore Ricci</dc:creator>
  <cp:lastModifiedBy>Ettore Ricci</cp:lastModifiedBy>
  <cp:revision>2</cp:revision>
  <dcterms:created xsi:type="dcterms:W3CDTF">2024-09-07T13:38:34Z</dcterms:created>
  <dcterms:modified xsi:type="dcterms:W3CDTF">2024-09-07T14:10:42Z</dcterms:modified>
</cp:coreProperties>
</file>

<file path=docProps/thumbnail.jpeg>
</file>